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dcf0cd81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dcf0cd81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2263e1d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2263e1d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2263e1d3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2263e1d3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22843689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2284368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e4d99557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ee4d99557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ee4d99557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ee4d99557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hyperlink" Target="https://www.robotis.us/dynamixel-xl430-w250-t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1aL013iF-_JGqWgNCHPxEPa7zVnL6YYP/view" TargetMode="Externa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to RIPL Lab and ARM Course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1428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Rodgers (Mike)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0" y="225100"/>
            <a:ext cx="9144000" cy="7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420"/>
              <a:t>2026 Summer Robotics Internship @TTIC</a:t>
            </a:r>
            <a:endParaRPr b="1" sz="3420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208925" y="2321800"/>
            <a:ext cx="5880900" cy="27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Interns will take a hands-on approach to learning the fundamentals of robotics, computer science, and AI.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Interns will build robotic arms using 3D printed parts and electrical and mechanical components, and they will program their arms using cutting-edge AI algorithms.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Interns will explore how these capabilities extend to enable robots to perform a variety of practical tasks.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6575" y="2377440"/>
            <a:ext cx="2551775" cy="2511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1040325" y="925900"/>
            <a:ext cx="7303800" cy="13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</a:rPr>
              <a:t>Interns will be embedded for six weeks in the RIPL robotics lab at TTIC, working with computer science faculty, college students, and a CPS teacher. 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0" y="225100"/>
            <a:ext cx="9144000" cy="7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420"/>
              <a:t>Python</a:t>
            </a:r>
            <a:endParaRPr b="1" sz="3420"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66825" y="868525"/>
            <a:ext cx="3524700" cy="4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Variables, Functions, Classes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Integers, Floats, 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Booleans, Strings, 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Lists, Tuples, Dictionaries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Loops: 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for, for each, while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Conditionals: 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if, if else, if elif else 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5064900" y="925900"/>
            <a:ext cx="3524700" cy="4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Guess my number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Pig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Rock Paper Scissors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Tic Tac Toe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Hangman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Race for the Treasure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Attack of the Clones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Connect Four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0" y="225100"/>
            <a:ext cx="9144000" cy="7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420"/>
              <a:t>Arm</a:t>
            </a:r>
            <a:endParaRPr b="1" sz="3420"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66825" y="868525"/>
            <a:ext cx="3524700" cy="4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Building</a:t>
            </a:r>
            <a:endParaRPr b="1"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3D Printing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Wiring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Dynamixel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Screws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Wire management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Record Positions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Tic Tac Toe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5064900" y="925900"/>
            <a:ext cx="3524700" cy="4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Programming</a:t>
            </a:r>
            <a:endParaRPr b="1"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Linux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Terminal commands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Python Virtual Environment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Minimax algorithm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Camera Detection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0" y="225100"/>
            <a:ext cx="9144000" cy="7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420"/>
              <a:t>Hostings and Outings</a:t>
            </a:r>
            <a:endParaRPr b="1" sz="3420"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66825" y="868525"/>
            <a:ext cx="3908400" cy="4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Hostings</a:t>
            </a:r>
            <a:endParaRPr b="1"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Blackstone Bicycle Works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Youth Internship Program Year 1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Wednesday Lunch w/Scientist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Possibly others….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5091275" y="925900"/>
            <a:ext cx="3908400" cy="41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Outings</a:t>
            </a:r>
            <a:endParaRPr b="1" sz="2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Automate Show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Argonne Tour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McDonalds Tour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Carillon Tour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Starbucks Roastery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Jackson Park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just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Char char="●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Obama Presidential Center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Char char="●"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Osaka Garden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 b="0" l="11138" r="4416" t="0"/>
          <a:stretch/>
        </p:blipFill>
        <p:spPr>
          <a:xfrm>
            <a:off x="1015263" y="131825"/>
            <a:ext cx="7060776" cy="44928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304550" y="4624650"/>
            <a:ext cx="84822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https://www.robotis.us/dynamixel-xl430-w250-t/</a:t>
            </a:r>
            <a:endParaRPr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Quick Demo</a:t>
            </a:r>
            <a:endParaRPr/>
          </a:p>
        </p:txBody>
      </p:sp>
      <p:pic>
        <p:nvPicPr>
          <p:cNvPr id="96" name="Google Shape;96;p19" title="JustinsArmPlayingTicTacToe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5575" y="1017725"/>
            <a:ext cx="679284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