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fef4b82cc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fef4b82cc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f2c446c6c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f2c446c6c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f2c446c6c2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f2c446c6c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f2c446c6c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f2c446c6c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2c446c6c2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f2c446c6c2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2c446c6c2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f2c446c6c2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2c446c6c2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f2c446c6c2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2c446c6c2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f2c446c6c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744575"/>
            <a:ext cx="8520600" cy="1432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Guess My Number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177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TTIC ARM Interns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Summer 2026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Unplugged</a:t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4775" y="178263"/>
            <a:ext cx="5521225" cy="4786974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311700" y="1017725"/>
            <a:ext cx="2835300" cy="38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2"/>
                </a:solidFill>
              </a:rPr>
              <a:t>The first player chooses a random number between 1 and 100. Then the first player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asks the second player to guess that secret number. 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The first player compares the second player’s guess with the secret number and responds “higher”, “lower”, or “you got it!”.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The process repeats until the second player’s guess is correct.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1353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Player Guessing</a:t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426075"/>
            <a:ext cx="8520600" cy="498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import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random</a:t>
            </a:r>
            <a:endParaRPr sz="140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number = random.randint(</a:t>
            </a:r>
            <a:r>
              <a:rPr lang="en" sz="140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</a:t>
            </a:r>
            <a:r>
              <a:rPr lang="en" sz="140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100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40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print(</a:t>
            </a:r>
            <a:r>
              <a:rPr lang="en" sz="1400">
                <a:solidFill>
                  <a:srgbClr val="A31515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"Let's play guess my number."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40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print(</a:t>
            </a:r>
            <a:r>
              <a:rPr lang="en" sz="1400">
                <a:solidFill>
                  <a:srgbClr val="A31515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"I chose a random number between 1 and 100, inclusive."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40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number_of_guesses = </a:t>
            </a:r>
            <a:r>
              <a:rPr lang="en" sz="140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endParaRPr sz="1400">
              <a:solidFill>
                <a:srgbClr val="098658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game_over = </a:t>
            </a:r>
            <a:r>
              <a:rPr lang="en" sz="140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False</a:t>
            </a:r>
            <a:endParaRPr sz="140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while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40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not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game_over:</a:t>
            </a:r>
            <a:endParaRPr sz="140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number_of_guesses += </a:t>
            </a:r>
            <a:r>
              <a:rPr lang="en" sz="1400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endParaRPr sz="1400">
              <a:solidFill>
                <a:srgbClr val="098658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guess = int(input(</a:t>
            </a:r>
            <a:r>
              <a:rPr lang="en" sz="140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f</a:t>
            </a:r>
            <a:r>
              <a:rPr lang="en" sz="1400">
                <a:solidFill>
                  <a:srgbClr val="A31515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"Guess #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{number_of_guesses}</a:t>
            </a:r>
            <a:r>
              <a:rPr lang="en" sz="1400">
                <a:solidFill>
                  <a:srgbClr val="A31515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: "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))</a:t>
            </a:r>
            <a:endParaRPr sz="1400">
              <a:solidFill>
                <a:srgbClr val="008000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lang="en" sz="140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guess==number:</a:t>
            </a:r>
            <a:endParaRPr sz="140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print(</a:t>
            </a:r>
            <a:r>
              <a:rPr lang="en" sz="1400">
                <a:solidFill>
                  <a:srgbClr val="A31515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"You got it!"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40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game_over = </a:t>
            </a:r>
            <a:r>
              <a:rPr lang="en" sz="140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True</a:t>
            </a:r>
            <a:endParaRPr sz="140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lang="en" sz="140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elif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guess&gt;number:</a:t>
            </a:r>
            <a:endParaRPr sz="140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print(</a:t>
            </a:r>
            <a:r>
              <a:rPr lang="en" sz="1400">
                <a:solidFill>
                  <a:srgbClr val="A31515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"Lower"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40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lang="en" sz="140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endParaRPr sz="140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  print(</a:t>
            </a:r>
            <a:r>
              <a:rPr lang="en" sz="1400">
                <a:solidFill>
                  <a:srgbClr val="A31515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"Higher"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40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print(</a:t>
            </a:r>
            <a:r>
              <a:rPr lang="en" sz="140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f</a:t>
            </a:r>
            <a:r>
              <a:rPr lang="en" sz="1400">
                <a:solidFill>
                  <a:srgbClr val="A31515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"It took you just 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{number_of_guesses}</a:t>
            </a:r>
            <a:r>
              <a:rPr lang="en" sz="1400">
                <a:solidFill>
                  <a:srgbClr val="A31515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guesses."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400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print(</a:t>
            </a:r>
            <a:r>
              <a:rPr lang="en" sz="1400">
                <a:solidFill>
                  <a:srgbClr val="A31515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"Thank you for playing."</a:t>
            </a: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7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Computer Guessing</a:t>
            </a:r>
            <a:endParaRPr/>
          </a:p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017725"/>
            <a:ext cx="3702300" cy="396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import</a:t>
            </a:r>
            <a:r>
              <a:rPr lang="en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random</a:t>
            </a:r>
            <a:endParaRPr sz="13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def</a:t>
            </a:r>
            <a:r>
              <a:rPr lang="en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computer_guess(a, b, m):</a:t>
            </a:r>
            <a:endParaRPr sz="13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lang="en" sz="13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en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m == </a:t>
            </a:r>
            <a:r>
              <a:rPr lang="en" sz="1300">
                <a:solidFill>
                  <a:srgbClr val="098658"/>
                </a:solidFill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en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:</a:t>
            </a:r>
            <a:endParaRPr sz="13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  </a:t>
            </a:r>
            <a:r>
              <a:rPr lang="en" sz="13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return</a:t>
            </a:r>
            <a:r>
              <a:rPr lang="en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random.randint(a,b)</a:t>
            </a:r>
            <a:endParaRPr sz="13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lang="en" sz="13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lang="en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:</a:t>
            </a:r>
            <a:endParaRPr sz="13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  </a:t>
            </a:r>
            <a:r>
              <a:rPr lang="en" sz="13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return</a:t>
            </a:r>
            <a:r>
              <a:rPr lang="en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(a+b)//</a:t>
            </a:r>
            <a:r>
              <a:rPr lang="en" sz="1300">
                <a:solidFill>
                  <a:srgbClr val="098658"/>
                </a:solidFill>
                <a:latin typeface="Courier New"/>
                <a:ea typeface="Courier New"/>
                <a:cs typeface="Courier New"/>
                <a:sym typeface="Courier New"/>
              </a:rPr>
              <a:t>2</a:t>
            </a:r>
            <a:endParaRPr sz="1300">
              <a:solidFill>
                <a:srgbClr val="09865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09865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09865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09865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Better names for a, b, m are</a:t>
            </a:r>
            <a:endParaRPr sz="13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minimum, maximum, option.</a:t>
            </a:r>
            <a:endParaRPr sz="13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846350" y="146400"/>
            <a:ext cx="5042400" cy="485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for</a:t>
            </a: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i </a:t>
            </a:r>
            <a:r>
              <a:rPr lang="en" sz="14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in</a:t>
            </a: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range(</a:t>
            </a:r>
            <a:r>
              <a:rPr lang="en" sz="1400">
                <a:solidFill>
                  <a:srgbClr val="098658"/>
                </a:solidFill>
                <a:latin typeface="Courier New"/>
                <a:ea typeface="Courier New"/>
                <a:cs typeface="Courier New"/>
                <a:sym typeface="Courier New"/>
              </a:rPr>
              <a:t>100</a:t>
            </a: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):</a:t>
            </a:r>
            <a:endParaRPr sz="14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tries = []</a:t>
            </a:r>
            <a:endParaRPr sz="14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number = random.randint(</a:t>
            </a:r>
            <a:r>
              <a:rPr lang="en" sz="1400">
                <a:solidFill>
                  <a:srgbClr val="098658"/>
                </a:solidFill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</a:t>
            </a:r>
            <a:r>
              <a:rPr lang="en" sz="1400">
                <a:solidFill>
                  <a:srgbClr val="098658"/>
                </a:solidFill>
                <a:latin typeface="Courier New"/>
                <a:ea typeface="Courier New"/>
                <a:cs typeface="Courier New"/>
                <a:sym typeface="Courier New"/>
              </a:rPr>
              <a:t>100</a:t>
            </a: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4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number_of_guesses = </a:t>
            </a:r>
            <a:r>
              <a:rPr lang="en" sz="1400">
                <a:solidFill>
                  <a:srgbClr val="098658"/>
                </a:solidFill>
                <a:latin typeface="Courier New"/>
                <a:ea typeface="Courier New"/>
                <a:cs typeface="Courier New"/>
                <a:sym typeface="Courier New"/>
              </a:rPr>
              <a:t>0</a:t>
            </a:r>
            <a:endParaRPr sz="1400">
              <a:solidFill>
                <a:srgbClr val="09865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min = </a:t>
            </a:r>
            <a:r>
              <a:rPr lang="en" sz="1400">
                <a:solidFill>
                  <a:srgbClr val="098658"/>
                </a:solidFill>
                <a:latin typeface="Courier New"/>
                <a:ea typeface="Courier New"/>
                <a:cs typeface="Courier New"/>
                <a:sym typeface="Courier New"/>
              </a:rPr>
              <a:t>1</a:t>
            </a:r>
            <a:endParaRPr sz="1400">
              <a:solidFill>
                <a:srgbClr val="09865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max = </a:t>
            </a:r>
            <a:r>
              <a:rPr lang="en" sz="1400">
                <a:solidFill>
                  <a:srgbClr val="098658"/>
                </a:solidFill>
                <a:latin typeface="Courier New"/>
                <a:ea typeface="Courier New"/>
                <a:cs typeface="Courier New"/>
                <a:sym typeface="Courier New"/>
              </a:rPr>
              <a:t>100</a:t>
            </a:r>
            <a:endParaRPr sz="1400">
              <a:solidFill>
                <a:srgbClr val="09865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game_over = </a:t>
            </a:r>
            <a:r>
              <a:rPr lang="en" sz="14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False</a:t>
            </a:r>
            <a:endParaRPr sz="1400">
              <a:solidFill>
                <a:srgbClr val="0000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lang="en" sz="14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while</a:t>
            </a: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4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not</a:t>
            </a: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game_over:</a:t>
            </a:r>
            <a:endParaRPr sz="14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  number_of_guesses += </a:t>
            </a:r>
            <a:r>
              <a:rPr lang="en" sz="1400">
                <a:solidFill>
                  <a:srgbClr val="098658"/>
                </a:solidFill>
                <a:latin typeface="Courier New"/>
                <a:ea typeface="Courier New"/>
                <a:cs typeface="Courier New"/>
                <a:sym typeface="Courier New"/>
              </a:rPr>
              <a:t>1</a:t>
            </a:r>
            <a:endParaRPr sz="1400">
              <a:solidFill>
                <a:srgbClr val="09865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  guess = computer_guess(min, max, </a:t>
            </a:r>
            <a:r>
              <a:rPr lang="en" sz="1400">
                <a:solidFill>
                  <a:srgbClr val="098658"/>
                </a:solidFill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sz="14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  tries.append(guess)</a:t>
            </a:r>
            <a:endParaRPr sz="14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  </a:t>
            </a:r>
            <a:r>
              <a:rPr lang="en" sz="14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guess==number:</a:t>
            </a:r>
            <a:endParaRPr sz="14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game_over = </a:t>
            </a:r>
            <a:r>
              <a:rPr lang="en" sz="14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True</a:t>
            </a: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400">
                <a:solidFill>
                  <a:srgbClr val="008000"/>
                </a:solidFill>
                <a:latin typeface="Courier New"/>
                <a:ea typeface="Courier New"/>
                <a:cs typeface="Courier New"/>
                <a:sym typeface="Courier New"/>
              </a:rPr>
              <a:t># Got it!</a:t>
            </a:r>
            <a:endParaRPr sz="1400">
              <a:solidFill>
                <a:srgbClr val="008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  </a:t>
            </a:r>
            <a:r>
              <a:rPr lang="en" sz="14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elif</a:t>
            </a: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guess&gt;number:</a:t>
            </a:r>
            <a:endParaRPr sz="14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max = guess - </a:t>
            </a:r>
            <a:r>
              <a:rPr lang="en" sz="1400">
                <a:solidFill>
                  <a:srgbClr val="098658"/>
                </a:solidFill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en" sz="1400">
                <a:solidFill>
                  <a:srgbClr val="008000"/>
                </a:solidFill>
                <a:latin typeface="Courier New"/>
                <a:ea typeface="Courier New"/>
                <a:cs typeface="Courier New"/>
                <a:sym typeface="Courier New"/>
              </a:rPr>
              <a:t># Lower</a:t>
            </a:r>
            <a:endParaRPr sz="1400">
              <a:solidFill>
                <a:srgbClr val="008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  </a:t>
            </a:r>
            <a:r>
              <a:rPr lang="en" sz="1400">
                <a:solidFill>
                  <a:srgbClr val="0000FF"/>
                </a:solidFill>
                <a:latin typeface="Courier New"/>
                <a:ea typeface="Courier New"/>
                <a:cs typeface="Courier New"/>
                <a:sym typeface="Courier New"/>
              </a:rPr>
              <a:t>else</a:t>
            </a: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:</a:t>
            </a:r>
            <a:endParaRPr sz="14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min = guess + </a:t>
            </a:r>
            <a:r>
              <a:rPr lang="en" sz="1400">
                <a:solidFill>
                  <a:srgbClr val="098658"/>
                </a:solidFill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en" sz="1400">
                <a:solidFill>
                  <a:srgbClr val="008000"/>
                </a:solidFill>
                <a:latin typeface="Courier New"/>
                <a:ea typeface="Courier New"/>
                <a:cs typeface="Courier New"/>
                <a:sym typeface="Courier New"/>
              </a:rPr>
              <a:t># Higher</a:t>
            </a:r>
            <a:endParaRPr sz="1400">
              <a:solidFill>
                <a:srgbClr val="008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lang="en" sz="1400">
                <a:solidFill>
                  <a:srgbClr val="008000"/>
                </a:solidFill>
                <a:latin typeface="Courier New"/>
                <a:ea typeface="Courier New"/>
                <a:cs typeface="Courier New"/>
                <a:sym typeface="Courier New"/>
              </a:rPr>
              <a:t># print(tries)  # shows all the guesses</a:t>
            </a:r>
            <a:endParaRPr sz="1400">
              <a:solidFill>
                <a:srgbClr val="008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print(len(tries))</a:t>
            </a:r>
            <a:endParaRPr sz="1100">
              <a:solidFill>
                <a:srgbClr val="0000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7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6310" y="224750"/>
            <a:ext cx="7591374" cy="46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7"/>
          <p:cNvSpPr txBox="1"/>
          <p:nvPr/>
        </p:nvSpPr>
        <p:spPr>
          <a:xfrm>
            <a:off x="4207300" y="1252050"/>
            <a:ext cx="4218600" cy="4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guess = computer_guess(1, 100, </a:t>
            </a:r>
            <a:r>
              <a:rPr lang="en">
                <a:solidFill>
                  <a:srgbClr val="098658"/>
                </a:solidFill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en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# random between 1 and 100, inclusive</a:t>
            </a:r>
            <a:endParaRPr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8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238" y="223738"/>
            <a:ext cx="7589520" cy="4696016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8"/>
          <p:cNvSpPr txBox="1"/>
          <p:nvPr/>
        </p:nvSpPr>
        <p:spPr>
          <a:xfrm>
            <a:off x="4929200" y="372225"/>
            <a:ext cx="3437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guess = number_of_guesses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9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238" y="223738"/>
            <a:ext cx="7589520" cy="4696016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9"/>
          <p:cNvSpPr txBox="1"/>
          <p:nvPr/>
        </p:nvSpPr>
        <p:spPr>
          <a:xfrm>
            <a:off x="4275050" y="1060300"/>
            <a:ext cx="4091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guess = computer_guess(min, max, </a:t>
            </a:r>
            <a:r>
              <a:rPr lang="en">
                <a:solidFill>
                  <a:srgbClr val="098658"/>
                </a:solidFill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en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0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238" y="223738"/>
            <a:ext cx="7589520" cy="4696016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0"/>
          <p:cNvSpPr txBox="1"/>
          <p:nvPr/>
        </p:nvSpPr>
        <p:spPr>
          <a:xfrm>
            <a:off x="1421225" y="1116675"/>
            <a:ext cx="4207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guess = computer_guess(min, max, </a:t>
            </a:r>
            <a:r>
              <a:rPr lang="en">
                <a:solidFill>
                  <a:srgbClr val="098658"/>
                </a:solidFill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lang="en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</a:t>
            </a:r>
            <a:endParaRPr/>
          </a:p>
        </p:txBody>
      </p:sp>
      <p:sp>
        <p:nvSpPr>
          <p:cNvPr id="105" name="Google Shape;105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Totally random was the worst. It guessed the same numbers over again because it was purely random with replacement.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Sequential was the next worst. It guessed one number after the next, in order, until it got the number.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Updated random did ok. It guessed random between the updated max and minimums, based on the higher and lower responses.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Binary search was the best, as it cut the solution space in half with each guess. Never more than 7 guesses needed. (Note: 2</a:t>
            </a:r>
            <a:r>
              <a:rPr baseline="30000" lang="en"/>
              <a:t>7</a:t>
            </a:r>
            <a:r>
              <a:rPr lang="en"/>
              <a:t> = 128)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