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1679fb33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1679fb33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1679fb33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1679fb33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1679fb33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1679fb33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1679fb33e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1679fb33e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1679fb33e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1679fb33e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e55ebbeef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e55ebbeef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github.com/ripl/hs-robotic-manipulation-course" TargetMode="External"/><Relationship Id="rId4" Type="http://schemas.openxmlformats.org/officeDocument/2006/relationships/hyperlink" Target="https://github.com/ripl/hs-robotic-manipulation-course" TargetMode="External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robotis.com/docs/software/dynamixel_wizard_2_0/introduction/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Setup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Tomás and Adam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 Studio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5903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</a:rPr>
              <a:t>Install Visual Studio Code: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" sz="2500">
                <a:solidFill>
                  <a:schemeClr val="dk1"/>
                </a:solidFill>
              </a:rPr>
              <a:t>Search “code” in the App Center and press install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" sz="2500">
                <a:solidFill>
                  <a:schemeClr val="dk1"/>
                </a:solidFill>
              </a:rPr>
              <a:t>To open a directory you can run the command “code .”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AutoNum type="arabicPeriod"/>
            </a:pPr>
            <a:r>
              <a:rPr lang="en" sz="2500">
                <a:solidFill>
                  <a:schemeClr val="dk1"/>
                </a:solidFill>
              </a:rPr>
              <a:t>You should trust the authors of the folder the first time you open it</a:t>
            </a:r>
            <a:endParaRPr sz="2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 title="images (1).jpeg"/>
          <p:cNvPicPr preferRelativeResize="0"/>
          <p:nvPr/>
        </p:nvPicPr>
        <p:blipFill rotWithShape="1">
          <a:blip r:embed="rId3">
            <a:alphaModFix/>
          </a:blip>
          <a:srcRect b="14466" l="23956" r="25989" t="19718"/>
          <a:stretch/>
        </p:blipFill>
        <p:spPr>
          <a:xfrm>
            <a:off x="6296000" y="1613000"/>
            <a:ext cx="2536297" cy="22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Github: Create a github account and </a:t>
            </a:r>
            <a:r>
              <a:rPr lang="en" u="sng">
                <a:solidFill>
                  <a:schemeClr val="hlink"/>
                </a:solidFill>
                <a:hlinkClick r:id="rId3"/>
              </a:rPr>
              <a:t>clone</a:t>
            </a:r>
            <a:r>
              <a:rPr lang="en" u="sng">
                <a:solidFill>
                  <a:schemeClr val="hlink"/>
                </a:solidFill>
                <a:hlinkClick r:id="rId4"/>
              </a:rPr>
              <a:t> the repo</a:t>
            </a:r>
            <a:r>
              <a:rPr lang="en"/>
              <a:t>.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248150" y="1152475"/>
            <a:ext cx="3248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Press green button “Code”, copy HTTPS URL.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In a terminal window, navigate to where you want the repository to be cloned (useful commands: cd, ls, mkdir)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Install git:  run the command “sudo apt install git”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Ctrl+Shift+V to paste the github link.</a:t>
            </a:r>
            <a:endParaRPr sz="23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6804" y="1152475"/>
            <a:ext cx="5527571" cy="355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Set up virtual environment: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248150" y="1152475"/>
            <a:ext cx="8584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Navigate to where you cloned the repository (use cd command -&gt; “cd hs-robotic-manipulation-course”)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python -m venv env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pwd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echo 'export PYTHONPATH="$PYTHONPATH:/absolute/path/to/hs-robotic-manipulation-course"' &gt;&gt; env/bin/activate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source env/bin/activate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pip install -r requirements.txt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To deactivate the virtual environment: run “deactivate” command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Install 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Dynamixel Wizard 2.0</a:t>
            </a:r>
            <a:r>
              <a:rPr lang="en"/>
              <a:t>: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248150" y="1152475"/>
            <a:ext cx="5089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sudo apt install libxcb-icccm4 libxcb-image0 libxcb-keysyms1 libxcb-render-util0 libxkbcommon0 libxkbcommon-x11-0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Download Linux x64 version from link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In the terminal, navigate using cd to the directory where the downloaded file is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Run chmod 755 DynamixelWizard2Setup-linux-x64.run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sudo usermod -a -G dialout $USER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Run ./DynamixelWizard2Setup-linux-x64.run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en" sz="1600">
                <a:solidFill>
                  <a:schemeClr val="dk1"/>
                </a:solidFill>
              </a:rPr>
              <a:t>Follow the installer instructions, hit “Next” until it’s complete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7248" y="1152475"/>
            <a:ext cx="3495101" cy="2188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 Options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Open the “Options” menu in the top left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Scan within ID range 0 to 16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Enable only Protocol 2.0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Scan the ports named “usbmodem”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Disable all baud rates other than</a:t>
            </a:r>
            <a:br>
              <a:rPr lang="en"/>
            </a:br>
            <a:r>
              <a:rPr lang="en"/>
              <a:t>57,600 and 1,000,000</a:t>
            </a:r>
            <a:endParaRPr/>
          </a:p>
        </p:txBody>
      </p:sp>
      <p:pic>
        <p:nvPicPr>
          <p:cNvPr id="89" name="Google Shape;89;p18" title="Screenshot 2026-06-18 at 3.14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1650" y="142350"/>
            <a:ext cx="3888230" cy="2175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Fix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938175"/>
            <a:ext cx="8520600" cy="414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en" sz="720"/>
              <a:t>sudo apt update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720"/>
              <a:t>sudo apt install -y make build-essential libssl-dev zlib1g-dev \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720"/>
              <a:t>libbz2-dev libreadline-dev libsqlite3-dev wget curl llvm \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720"/>
              <a:t>libncurses5-dev libncursesw5-dev xz-utils tk-dev \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rPr lang="en" sz="720"/>
              <a:t>libffi-dev liblzma-dev python3-openssl git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rPr lang="en" sz="720"/>
              <a:t>pyenv global 3.10.12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n" sz="720"/>
              <a:t>eval "$(pyenv init --path)"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rPr lang="en" sz="720"/>
              <a:t>grep -q 'pyenv init' ~/.bashrc || echo -e '\nexport PYENV_ROOT="$HOME/.pyenv"\n[[ -d $PYENV_ROOT/bin ]] &amp;&amp; export PATH="$PYENV_ROOT/bin:$PATH"\neval "$(pyenv init - bash)"' &gt;&gt; ~/.bashrc &amp;&amp; source ~/.bashrc</a:t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440"/>
              <a:buNone/>
            </a:pPr>
            <a:r>
              <a:t/>
            </a:r>
            <a:endParaRPr sz="72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440"/>
              <a:buNone/>
            </a:pPr>
            <a:r>
              <a:rPr lang="en" sz="720"/>
              <a:t>python -m venv /home/ttic/hs-robotic-manipulation-course/env --without-pip</a:t>
            </a:r>
            <a:endParaRPr sz="7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