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Roboto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oboto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italic.fntdata"/><Relationship Id="rId14" Type="http://schemas.openxmlformats.org/officeDocument/2006/relationships/font" Target="fonts/Roboto-bold.fntdata"/><Relationship Id="rId16" Type="http://schemas.openxmlformats.org/officeDocument/2006/relationships/font" Target="fonts/Roboto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6a23e852b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6a23e852b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ec23d4d80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ec23d4d80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6a29abb220_18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6a29abb220_18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ec23d4d80b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ec23d4d80b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ec23d4d80b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ec23d4d80b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6a7e50b575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6a7e50b575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678e660343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678e660343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0.jpg"/><Relationship Id="rId5" Type="http://schemas.openxmlformats.org/officeDocument/2006/relationships/image" Target="../media/image1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5.jpg"/><Relationship Id="rId4" Type="http://schemas.openxmlformats.org/officeDocument/2006/relationships/image" Target="../media/image1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Relationship Id="rId4" Type="http://schemas.openxmlformats.org/officeDocument/2006/relationships/image" Target="../media/image1.png"/><Relationship Id="rId5" Type="http://schemas.openxmlformats.org/officeDocument/2006/relationships/image" Target="../media/image5.png"/><Relationship Id="rId6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jpg"/><Relationship Id="rId4" Type="http://schemas.openxmlformats.org/officeDocument/2006/relationships/image" Target="../media/image17.png"/><Relationship Id="rId5" Type="http://schemas.openxmlformats.org/officeDocument/2006/relationships/image" Target="../media/image13.jpg"/><Relationship Id="rId6" Type="http://schemas.openxmlformats.org/officeDocument/2006/relationships/image" Target="../media/image16.jpg"/><Relationship Id="rId7" Type="http://schemas.openxmlformats.org/officeDocument/2006/relationships/image" Target="../media/image2.png"/><Relationship Id="rId8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robotis.us/dynamixel-xl430-w250-t/" TargetMode="External"/><Relationship Id="rId4" Type="http://schemas.openxmlformats.org/officeDocument/2006/relationships/image" Target="../media/image1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drive.google.com/file/d/11aL013iF-_JGqWgNCHPxEPa7zVnL6YYP/view" TargetMode="Externa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0" y="225100"/>
            <a:ext cx="9144000" cy="7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420"/>
              <a:t>  					  </a:t>
            </a:r>
            <a:r>
              <a:rPr b="1" lang="en" sz="3620"/>
              <a:t>Meet your Mentor Interns</a:t>
            </a:r>
            <a:endParaRPr b="1" sz="3620"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950" y="2812448"/>
            <a:ext cx="2062777" cy="203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title="8A213E91-EEEB-4417-AD42-02AB7FBC7C0A_1_105_c.jpeg"/>
          <p:cNvPicPr preferRelativeResize="0"/>
          <p:nvPr/>
        </p:nvPicPr>
        <p:blipFill rotWithShape="1">
          <a:blip r:embed="rId4">
            <a:alphaModFix/>
          </a:blip>
          <a:srcRect b="0" l="7784" r="12465" t="6174"/>
          <a:stretch/>
        </p:blipFill>
        <p:spPr>
          <a:xfrm>
            <a:off x="4209125" y="1171375"/>
            <a:ext cx="4681024" cy="3671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 title="original_10db7907-f995-48e9-9c46-ec0b1879979a_IMG_20260411_113403758_HDR.jpg"/>
          <p:cNvPicPr preferRelativeResize="0"/>
          <p:nvPr/>
        </p:nvPicPr>
        <p:blipFill rotWithShape="1">
          <a:blip r:embed="rId5">
            <a:alphaModFix/>
          </a:blip>
          <a:srcRect b="10306" l="9209" r="59253" t="24998"/>
          <a:stretch/>
        </p:blipFill>
        <p:spPr>
          <a:xfrm>
            <a:off x="599999" y="468175"/>
            <a:ext cx="1321426" cy="2030299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2014025" y="1156725"/>
            <a:ext cx="1412100" cy="7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Mike</a:t>
            </a:r>
            <a:endParaRPr b="1" sz="2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2797025" y="2088375"/>
            <a:ext cx="1412100" cy="25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Adam</a:t>
            </a:r>
            <a:endParaRPr b="1" sz="2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Tomás</a:t>
            </a:r>
            <a:endParaRPr b="1" sz="2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Felix</a:t>
            </a:r>
            <a:endParaRPr b="1" sz="2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78350" y="3101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>
                <a:latin typeface="Roboto"/>
                <a:ea typeface="Roboto"/>
                <a:cs typeface="Roboto"/>
                <a:sym typeface="Roboto"/>
              </a:rPr>
              <a:t> Mike (Dr. Rodgers)</a:t>
            </a:r>
            <a:endParaRPr sz="282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288050" y="1000588"/>
            <a:ext cx="4844100" cy="124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b="1" lang="en" sz="183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CPS Teacher </a:t>
            </a:r>
            <a:r>
              <a:rPr lang="en" sz="183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Chicago Vocational HS.</a:t>
            </a:r>
            <a:endParaRPr sz="183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" sz="183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Math, Physics, Engineering, and CS. </a:t>
            </a:r>
            <a:endParaRPr sz="183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" sz="183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HS Teacher 2008-. Robotics Coach 2014-.</a:t>
            </a:r>
            <a:endParaRPr sz="183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4470500" y="530900"/>
            <a:ext cx="4799100" cy="124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b="1" lang="en" sz="183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PhD. </a:t>
            </a:r>
            <a:r>
              <a:rPr lang="en" sz="183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Northwestern University (TAM).</a:t>
            </a:r>
            <a:endParaRPr sz="183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b="1" lang="en" sz="183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M.S.E.M. </a:t>
            </a:r>
            <a:r>
              <a:rPr lang="en" sz="183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University of Kentucky</a:t>
            </a:r>
            <a:endParaRPr sz="183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b="1" lang="en" sz="183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B.S. </a:t>
            </a:r>
            <a:r>
              <a:rPr lang="en" sz="183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Math (Physics Minor) Georgia State U.</a:t>
            </a:r>
            <a:endParaRPr sz="183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7" name="Google Shape;67;p14" title="IMG_20260517_123047908.jpg"/>
          <p:cNvPicPr preferRelativeResize="0"/>
          <p:nvPr/>
        </p:nvPicPr>
        <p:blipFill rotWithShape="1">
          <a:blip r:embed="rId3">
            <a:alphaModFix/>
          </a:blip>
          <a:srcRect b="0" l="12579" r="18039" t="45896"/>
          <a:stretch/>
        </p:blipFill>
        <p:spPr>
          <a:xfrm>
            <a:off x="5394300" y="1827275"/>
            <a:ext cx="2951500" cy="30567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 title="original_8f3a140d-3309-4584-bb96-52908d5d0303_IMG_20251220_145056233_HDR (1)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8350" y="2246794"/>
            <a:ext cx="4193649" cy="26210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>
            <p:ph type="title"/>
          </p:nvPr>
        </p:nvSpPr>
        <p:spPr>
          <a:xfrm>
            <a:off x="378350" y="3101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Tomás Quinteros</a:t>
            </a:r>
            <a:endParaRPr sz="2820"/>
          </a:p>
        </p:txBody>
      </p:sp>
      <p:sp>
        <p:nvSpPr>
          <p:cNvPr id="74" name="Google Shape;74;p15"/>
          <p:cNvSpPr txBox="1"/>
          <p:nvPr>
            <p:ph idx="1" type="body"/>
          </p:nvPr>
        </p:nvSpPr>
        <p:spPr>
          <a:xfrm>
            <a:off x="378350" y="882825"/>
            <a:ext cx="4310100" cy="388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" sz="1630">
                <a:solidFill>
                  <a:schemeClr val="dk1"/>
                </a:solidFill>
              </a:rPr>
              <a:t>Rising senior at UChicago, Computer Science major</a:t>
            </a:r>
            <a:endParaRPr sz="163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63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" sz="1630">
                <a:solidFill>
                  <a:schemeClr val="dk1"/>
                </a:solidFill>
              </a:rPr>
              <a:t>From Buenos Aires, Argentina</a:t>
            </a:r>
            <a:endParaRPr sz="163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63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" sz="1630">
                <a:solidFill>
                  <a:schemeClr val="dk1"/>
                </a:solidFill>
              </a:rPr>
              <a:t>Very into soccer, music, and films</a:t>
            </a:r>
            <a:endParaRPr sz="1630">
              <a:solidFill>
                <a:schemeClr val="dk1"/>
              </a:solidFill>
            </a:endParaRPr>
          </a:p>
        </p:txBody>
      </p:sp>
      <p:pic>
        <p:nvPicPr>
          <p:cNvPr id="75" name="Google Shape;75;p15" title="PXL_20260221_173535687.MP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72225" y="882825"/>
            <a:ext cx="2978496" cy="3955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8350" y="3061725"/>
            <a:ext cx="1377501" cy="17079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24475" y="3061725"/>
            <a:ext cx="1707900" cy="170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090007">
            <a:off x="2181300" y="2750074"/>
            <a:ext cx="1087600" cy="3326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Pos="0" sy="-100000" ky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/>
          <p:nvPr>
            <p:ph type="title"/>
          </p:nvPr>
        </p:nvSpPr>
        <p:spPr>
          <a:xfrm>
            <a:off x="378350" y="3101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Felix Odenthal</a:t>
            </a:r>
            <a:endParaRPr sz="2820"/>
          </a:p>
        </p:txBody>
      </p:sp>
      <p:sp>
        <p:nvSpPr>
          <p:cNvPr id="84" name="Google Shape;84;p16"/>
          <p:cNvSpPr txBox="1"/>
          <p:nvPr>
            <p:ph idx="1" type="body"/>
          </p:nvPr>
        </p:nvSpPr>
        <p:spPr>
          <a:xfrm>
            <a:off x="261900" y="1007250"/>
            <a:ext cx="4310100" cy="185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b="1" lang="en" sz="1630">
                <a:solidFill>
                  <a:schemeClr val="dk1"/>
                </a:solidFill>
              </a:rPr>
              <a:t>Description</a:t>
            </a:r>
            <a:endParaRPr b="1" sz="163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" sz="1630">
                <a:solidFill>
                  <a:schemeClr val="dk1"/>
                </a:solidFill>
              </a:rPr>
              <a:t>- </a:t>
            </a:r>
            <a:r>
              <a:rPr lang="en" sz="1630">
                <a:solidFill>
                  <a:schemeClr val="dk1"/>
                </a:solidFill>
              </a:rPr>
              <a:t>Computational &amp; Applied Math Major</a:t>
            </a:r>
            <a:endParaRPr sz="163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63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" sz="1630">
                <a:solidFill>
                  <a:schemeClr val="dk1"/>
                </a:solidFill>
              </a:rPr>
              <a:t>- </a:t>
            </a:r>
            <a:r>
              <a:rPr lang="en" sz="1630">
                <a:solidFill>
                  <a:schemeClr val="dk1"/>
                </a:solidFill>
              </a:rPr>
              <a:t>Rising senior at UChicago. </a:t>
            </a:r>
            <a:endParaRPr sz="163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63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" sz="1630">
                <a:solidFill>
                  <a:schemeClr val="dk1"/>
                </a:solidFill>
              </a:rPr>
              <a:t>- From NYC</a:t>
            </a:r>
            <a:endParaRPr sz="163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t/>
            </a:r>
            <a:endParaRPr sz="1630">
              <a:solidFill>
                <a:schemeClr val="dk1"/>
              </a:solidFill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en" sz="1630">
                <a:solidFill>
                  <a:schemeClr val="dk1"/>
                </a:solidFill>
              </a:rPr>
              <a:t>- </a:t>
            </a:r>
            <a:r>
              <a:rPr lang="en" sz="1630">
                <a:solidFill>
                  <a:schemeClr val="dk1"/>
                </a:solidFill>
              </a:rPr>
              <a:t>I really enjoy tennis, piano, and traveling</a:t>
            </a:r>
            <a:endParaRPr sz="1630">
              <a:solidFill>
                <a:schemeClr val="dk1"/>
              </a:solidFill>
            </a:endParaRPr>
          </a:p>
        </p:txBody>
      </p:sp>
      <p:pic>
        <p:nvPicPr>
          <p:cNvPr id="85" name="Google Shape;85;p16" title="PHOTO-2025-01-05-02-58-00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56659" y="1007250"/>
            <a:ext cx="4630190" cy="347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type="title"/>
          </p:nvPr>
        </p:nvSpPr>
        <p:spPr>
          <a:xfrm>
            <a:off x="378350" y="3101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Adam Frison</a:t>
            </a:r>
            <a:endParaRPr sz="2820"/>
          </a:p>
        </p:txBody>
      </p:sp>
      <p:pic>
        <p:nvPicPr>
          <p:cNvPr id="91" name="Google Shape;9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825" y="2272872"/>
            <a:ext cx="2644424" cy="2801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7" title="Screenshot 2026-06-15 at 11.41.23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71525" y="120563"/>
            <a:ext cx="1622074" cy="202902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7"/>
          <p:cNvSpPr txBox="1"/>
          <p:nvPr/>
        </p:nvSpPr>
        <p:spPr>
          <a:xfrm>
            <a:off x="2935350" y="848925"/>
            <a:ext cx="3273300" cy="166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Computer Science Major w/ Machine Learning Specialization</a:t>
            </a:r>
            <a:endParaRPr sz="17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Hobbies: Guitar &amp; music, video games, trading card games</a:t>
            </a:r>
            <a:endParaRPr sz="1700">
              <a:solidFill>
                <a:schemeClr val="dk2"/>
              </a:solidFill>
            </a:endParaRPr>
          </a:p>
        </p:txBody>
      </p:sp>
      <p:pic>
        <p:nvPicPr>
          <p:cNvPr id="94" name="Google Shape;94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51374" y="2746188"/>
            <a:ext cx="3103636" cy="23277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3700" y="156829"/>
            <a:ext cx="2608650" cy="1956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86137" y="3662975"/>
            <a:ext cx="2936825" cy="1372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71513" y="2297422"/>
            <a:ext cx="1622075" cy="1216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/>
          <p:nvPr>
            <p:ph type="title"/>
          </p:nvPr>
        </p:nvSpPr>
        <p:spPr>
          <a:xfrm>
            <a:off x="0" y="211725"/>
            <a:ext cx="9076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https://www.robotis.us/dynamixel-xl430-w250-t/</a:t>
            </a:r>
            <a:endParaRPr/>
          </a:p>
        </p:txBody>
      </p:sp>
      <p:pic>
        <p:nvPicPr>
          <p:cNvPr id="103" name="Google Shape;103;p18"/>
          <p:cNvPicPr preferRelativeResize="0"/>
          <p:nvPr/>
        </p:nvPicPr>
        <p:blipFill rotWithShape="1">
          <a:blip r:embed="rId4">
            <a:alphaModFix/>
          </a:blip>
          <a:srcRect b="0" l="11138" r="4416" t="0"/>
          <a:stretch/>
        </p:blipFill>
        <p:spPr>
          <a:xfrm>
            <a:off x="1297337" y="784425"/>
            <a:ext cx="6481524" cy="412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Quick Demo</a:t>
            </a:r>
            <a:endParaRPr/>
          </a:p>
        </p:txBody>
      </p:sp>
      <p:pic>
        <p:nvPicPr>
          <p:cNvPr id="109" name="Google Shape;109;p19" title="JustinsArmPlayingTicTacToe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75575" y="1017725"/>
            <a:ext cx="6792845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